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D0D4-A3FF-4E79-8272-C36B9D666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BDBA8-CB34-48F1-B925-531C9C80D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0053A-48E9-4479-9E45-A2486F73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A3F3-516B-4EE0-B0CC-2B4C091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A140-F1B3-4E3B-AC05-0635F6DD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7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6280-0E5E-4FCA-9DBF-3E7B1C0D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48D7B-FC6C-4685-84ED-B6404A02D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87BBA-524A-4692-91F7-9C71711C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C88E3-1A62-4BE6-BF9A-AB998791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E59BF-AA7B-4916-B55E-948C8749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69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2004A-EF87-43AC-B47A-E04551A69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5C395-B48D-4E57-A190-814CFD16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D3E00-F0FC-4AFD-B41E-96F64FF5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ADB2E-9776-426B-897F-6D164059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05FCD-3925-40A3-9435-18D03C8E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460C-0863-4830-A8FF-5DC3C6E6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7E8D0-1B39-4C6A-8B61-94C322AA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3D5C9-FDFE-4AE8-948A-4C03B9D2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1EFE-C557-406D-913E-C4340E32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F74B6-B6CA-4EDD-97AB-75229D83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36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28D8-7BFC-43B2-ACCA-ACE9997D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CA8B6-FAB5-4B64-9EF2-269BB3FD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1FAA-4C2A-4BC8-8090-05D64DFA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FF947-EF2F-4168-90C1-1F0B40C4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5C84A-99F8-46F7-925C-F6D3A0E9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02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A098-BEA3-4F2C-AC91-2B742216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0882-871A-4D66-B896-913D81558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DA793-583E-47E3-82AE-37196BD48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3B505-561A-43C8-A3C4-0C8B8C56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6FE7-3809-4079-93D1-A0150FE3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5C7F7-A86C-401B-BA38-CB533704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79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330B-CE41-43C4-8757-3F5D75D2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78E0A-CCD2-4A9B-BC73-3881BF87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E870D-6B76-41D7-897C-D9CD6F55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B4427-2174-4565-97DE-15DE918FA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79447-FC85-495E-B7F0-5D31B6F64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7A9D88-B54F-4811-857E-199017F2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41157-26CB-459D-8AAA-C7723CF1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5D2CB-37F7-4E2B-9E48-E1846618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30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C32C-2131-4D62-BC3B-F229EE06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F64BF-4BCB-4735-99AF-C4C97F0A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3B635-7A22-4385-8879-8588F8A1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8B592-1913-421D-8193-B1EB17A1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127D53-67BB-447A-9B5E-0722D6F8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E1910-5573-4E3C-9A68-4B2214E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F4CBE-6485-4A43-9633-F7808C55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71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3E4F-7F4F-40C3-AEE8-1EEB3CB2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ABFA2-4DBB-4D3B-8E5C-B1F5A90BD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2A152-684E-46D4-8B8A-5AE85626F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53A7F-A518-45C3-9EF9-F2492CCD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5D79F-37F9-40DA-9907-634D021F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6923A-92CA-49A1-8686-9FBA4C3B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00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3F74-0FB8-479E-8A31-DB49B5A3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8ECAA-8EAB-4E80-901B-14BBA9D4C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05E45-B71A-4DF9-97D2-0203B3E6E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C6D-AD5F-4EA5-B49C-31BE3A77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272E6-F4B5-4D82-BA90-9F3CE21F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A1367-CDC1-44C1-AF03-72C9A7F8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79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7F4B-F562-4841-860F-FDF205EB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080E3-435D-4237-AD77-439B86C94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DB043-5A47-4273-818C-E73072A6D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5168E-DEE0-46D3-8829-C2C596FC1AC4}" type="datetimeFigureOut">
              <a:rPr lang="en-GB" smtClean="0"/>
              <a:t>11/02/2019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13F10-545C-46B2-A4F2-825504B81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AFB5-3046-420F-BCDC-857DFE1EB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01577-195C-4705-AE72-D51E91943A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43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2536915-5F71-4758-8956-07AD200B8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r="3" b="3"/>
          <a:stretch/>
        </p:blipFill>
        <p:spPr bwMode="auto"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ue4 low poly">
            <a:extLst>
              <a:ext uri="{FF2B5EF4-FFF2-40B4-BE49-F238E27FC236}">
                <a16:creationId xmlns:a16="http://schemas.microsoft.com/office/drawing/2014/main" id="{866481D7-60C2-4A69-8B0B-40A941E9D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2" b="5748"/>
          <a:stretch/>
        </p:blipFill>
        <p:spPr bwMode="auto"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ue4 low poly night time">
            <a:extLst>
              <a:ext uri="{FF2B5EF4-FFF2-40B4-BE49-F238E27FC236}">
                <a16:creationId xmlns:a16="http://schemas.microsoft.com/office/drawing/2014/main" id="{31F855E6-5DE4-4FC3-8A6E-562A8A9F2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r="22179"/>
          <a:stretch/>
        </p:blipFill>
        <p:spPr bwMode="auto">
          <a:xfrm>
            <a:off x="20" y="10"/>
            <a:ext cx="7503091" cy="6857990"/>
          </a:xfrm>
          <a:custGeom>
            <a:avLst/>
            <a:gdLst>
              <a:gd name="connsiteX0" fmla="*/ 0 w 7503111"/>
              <a:gd name="connsiteY0" fmla="*/ 0 h 6858000"/>
              <a:gd name="connsiteX1" fmla="*/ 677334 w 7503111"/>
              <a:gd name="connsiteY1" fmla="*/ 0 h 6858000"/>
              <a:gd name="connsiteX2" fmla="*/ 1168036 w 7503111"/>
              <a:gd name="connsiteY2" fmla="*/ 0 h 6858000"/>
              <a:gd name="connsiteX3" fmla="*/ 1205499 w 7503111"/>
              <a:gd name="connsiteY3" fmla="*/ 0 h 6858000"/>
              <a:gd name="connsiteX4" fmla="*/ 1647632 w 7503111"/>
              <a:gd name="connsiteY4" fmla="*/ 0 h 6858000"/>
              <a:gd name="connsiteX5" fmla="*/ 7215401 w 7503111"/>
              <a:gd name="connsiteY5" fmla="*/ 0 h 6858000"/>
              <a:gd name="connsiteX6" fmla="*/ 4041567 w 7503111"/>
              <a:gd name="connsiteY6" fmla="*/ 6852993 h 6858000"/>
              <a:gd name="connsiteX7" fmla="*/ 7503111 w 7503111"/>
              <a:gd name="connsiteY7" fmla="*/ 6852993 h 6858000"/>
              <a:gd name="connsiteX8" fmla="*/ 7503111 w 7503111"/>
              <a:gd name="connsiteY8" fmla="*/ 6852994 h 6858000"/>
              <a:gd name="connsiteX9" fmla="*/ 1647632 w 7503111"/>
              <a:gd name="connsiteY9" fmla="*/ 6852994 h 6858000"/>
              <a:gd name="connsiteX10" fmla="*/ 1647632 w 7503111"/>
              <a:gd name="connsiteY10" fmla="*/ 6858000 h 6858000"/>
              <a:gd name="connsiteX11" fmla="*/ 0 w 75031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3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low poly survival  games">
            <a:extLst>
              <a:ext uri="{FF2B5EF4-FFF2-40B4-BE49-F238E27FC236}">
                <a16:creationId xmlns:a16="http://schemas.microsoft.com/office/drawing/2014/main" id="{75BC59E9-6113-43B4-863A-9107CFBA6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-1" b="-1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2D0D3600-CA5E-4201-875E-1D98ABE6D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"/>
          <a:stretch/>
        </p:blipFill>
        <p:spPr bwMode="auto"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lated image">
            <a:extLst>
              <a:ext uri="{FF2B5EF4-FFF2-40B4-BE49-F238E27FC236}">
                <a16:creationId xmlns:a16="http://schemas.microsoft.com/office/drawing/2014/main" id="{071AAA7A-5C7C-42CD-AEE2-FE19DC865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r="10570" b="3"/>
          <a:stretch/>
        </p:blipFill>
        <p:spPr bwMode="auto">
          <a:xfrm>
            <a:off x="7458302" y="-22547"/>
            <a:ext cx="3809132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low poly zombies">
            <a:extLst>
              <a:ext uri="{FF2B5EF4-FFF2-40B4-BE49-F238E27FC236}">
                <a16:creationId xmlns:a16="http://schemas.microsoft.com/office/drawing/2014/main" id="{02245B05-42C4-4282-B733-CD0BF8B5C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/>
          <a:stretch/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lick image for larger version&#10;&#10;Name: z8a1nB1l.jpg&#10;Views: 1&#10;Size: 29.9 KB&#10;ID: 1179820">
            <a:extLst>
              <a:ext uri="{FF2B5EF4-FFF2-40B4-BE49-F238E27FC236}">
                <a16:creationId xmlns:a16="http://schemas.microsoft.com/office/drawing/2014/main" id="{816BD81D-6DAD-4980-A72A-16D34FB93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38825"/>
          <a:stretch/>
        </p:blipFill>
        <p:spPr bwMode="auto">
          <a:xfrm>
            <a:off x="20" y="1"/>
            <a:ext cx="6016469" cy="6858001"/>
          </a:xfrm>
          <a:custGeom>
            <a:avLst/>
            <a:gdLst>
              <a:gd name="connsiteX0" fmla="*/ 0 w 6016489"/>
              <a:gd name="connsiteY0" fmla="*/ 0 h 6858001"/>
              <a:gd name="connsiteX1" fmla="*/ 6016489 w 6016489"/>
              <a:gd name="connsiteY1" fmla="*/ 0 h 6858001"/>
              <a:gd name="connsiteX2" fmla="*/ 6016489 w 6016489"/>
              <a:gd name="connsiteY2" fmla="*/ 3 h 6858001"/>
              <a:gd name="connsiteX3" fmla="*/ 4217356 w 6016489"/>
              <a:gd name="connsiteY3" fmla="*/ 3 h 6858001"/>
              <a:gd name="connsiteX4" fmla="*/ 4429187 w 6016489"/>
              <a:gd name="connsiteY4" fmla="*/ 675864 h 6858001"/>
              <a:gd name="connsiteX5" fmla="*/ 4426326 w 6016489"/>
              <a:gd name="connsiteY5" fmla="*/ 675864 h 6858001"/>
              <a:gd name="connsiteX6" fmla="*/ 5659819 w 6016489"/>
              <a:gd name="connsiteY6" fmla="*/ 4611414 h 6858001"/>
              <a:gd name="connsiteX7" fmla="*/ 3962482 w 6016489"/>
              <a:gd name="connsiteY7" fmla="*/ 6858000 h 6858001"/>
              <a:gd name="connsiteX8" fmla="*/ 6016489 w 6016489"/>
              <a:gd name="connsiteY8" fmla="*/ 6858000 h 6858001"/>
              <a:gd name="connsiteX9" fmla="*/ 6016489 w 6016489"/>
              <a:gd name="connsiteY9" fmla="*/ 6858001 h 6858001"/>
              <a:gd name="connsiteX10" fmla="*/ 0 w 6016489"/>
              <a:gd name="connsiteY1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16489" h="6858001">
                <a:moveTo>
                  <a:pt x="0" y="0"/>
                </a:moveTo>
                <a:lnTo>
                  <a:pt x="6016489" y="0"/>
                </a:lnTo>
                <a:lnTo>
                  <a:pt x="6016489" y="3"/>
                </a:lnTo>
                <a:lnTo>
                  <a:pt x="4217356" y="3"/>
                </a:lnTo>
                <a:lnTo>
                  <a:pt x="4429187" y="675864"/>
                </a:lnTo>
                <a:lnTo>
                  <a:pt x="4426326" y="675864"/>
                </a:lnTo>
                <a:lnTo>
                  <a:pt x="5659819" y="4611414"/>
                </a:lnTo>
                <a:lnTo>
                  <a:pt x="3962482" y="6858000"/>
                </a:lnTo>
                <a:lnTo>
                  <a:pt x="6016489" y="6858000"/>
                </a:lnTo>
                <a:lnTo>
                  <a:pt x="6016489" y="6858001"/>
                </a:lnTo>
                <a:lnTo>
                  <a:pt x="0" y="685800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ick image for larger version&#10;&#10;Name: 9tBgbigl.jpg&#10;Views: 1&#10;Size: 27.7 KB&#10;ID: 1179819">
            <a:extLst>
              <a:ext uri="{FF2B5EF4-FFF2-40B4-BE49-F238E27FC236}">
                <a16:creationId xmlns:a16="http://schemas.microsoft.com/office/drawing/2014/main" id="{42F2EA2F-D248-414A-AB41-A204D4052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r="30963" b="1"/>
          <a:stretch/>
        </p:blipFill>
        <p:spPr bwMode="auto">
          <a:xfrm>
            <a:off x="4307056" y="10"/>
            <a:ext cx="4831627" cy="452000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ue4 low poly">
            <a:extLst>
              <a:ext uri="{FF2B5EF4-FFF2-40B4-BE49-F238E27FC236}">
                <a16:creationId xmlns:a16="http://schemas.microsoft.com/office/drawing/2014/main" id="{8C29448A-903E-4E0B-8C81-D061C0140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r="17991"/>
          <a:stretch/>
        </p:blipFill>
        <p:spPr bwMode="auto">
          <a:xfrm>
            <a:off x="4068531" y="-1"/>
            <a:ext cx="8123469" cy="6858000"/>
          </a:xfrm>
          <a:custGeom>
            <a:avLst/>
            <a:gdLst>
              <a:gd name="connsiteX0" fmla="*/ 5181344 w 8123469"/>
              <a:gd name="connsiteY0" fmla="*/ 0 h 6858000"/>
              <a:gd name="connsiteX1" fmla="*/ 8123469 w 8123469"/>
              <a:gd name="connsiteY1" fmla="*/ 0 h 6858000"/>
              <a:gd name="connsiteX2" fmla="*/ 8123469 w 8123469"/>
              <a:gd name="connsiteY2" fmla="*/ 6858000 h 6858000"/>
              <a:gd name="connsiteX3" fmla="*/ 0 w 81234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3469" h="6858000">
                <a:moveTo>
                  <a:pt x="5181344" y="0"/>
                </a:moveTo>
                <a:lnTo>
                  <a:pt x="8123469" y="0"/>
                </a:lnTo>
                <a:lnTo>
                  <a:pt x="812346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80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66645ACC-76B4-4613-9177-E8721E7A3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 r="13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https://forums.unrealengine.com/filedata/fetch?id=1179827">
            <a:extLst>
              <a:ext uri="{FF2B5EF4-FFF2-40B4-BE49-F238E27FC236}">
                <a16:creationId xmlns:a16="http://schemas.microsoft.com/office/drawing/2014/main" id="{C16F1C8B-D490-464B-B805-DCB8D568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r="29518" b="1"/>
          <a:stretch/>
        </p:blipFill>
        <p:spPr bwMode="auto"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3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ue4 low poly buildings">
            <a:extLst>
              <a:ext uri="{FF2B5EF4-FFF2-40B4-BE49-F238E27FC236}">
                <a16:creationId xmlns:a16="http://schemas.microsoft.com/office/drawing/2014/main" id="{C3A1E279-5CCF-4046-9F4F-2F4569DC0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" r="8" b="13285"/>
          <a:stretch/>
        </p:blipFill>
        <p:spPr bwMode="auto"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ue4 low poly buildings">
            <a:extLst>
              <a:ext uri="{FF2B5EF4-FFF2-40B4-BE49-F238E27FC236}">
                <a16:creationId xmlns:a16="http://schemas.microsoft.com/office/drawing/2014/main" id="{FE17769C-C7EA-4260-9367-DF4EDAE22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r="7" b="7"/>
          <a:stretch/>
        </p:blipFill>
        <p:spPr bwMode="auto"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e4 low poly buildings">
            <a:extLst>
              <a:ext uri="{FF2B5EF4-FFF2-40B4-BE49-F238E27FC236}">
                <a16:creationId xmlns:a16="http://schemas.microsoft.com/office/drawing/2014/main" id="{02999FF4-628F-4496-83ED-B313F649E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r="6" b="6"/>
          <a:stretch/>
        </p:blipFill>
        <p:spPr bwMode="auto"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D29E78C5-99DD-4C78-B703-7A8CEAE76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715"/>
          <a:stretch/>
        </p:blipFill>
        <p:spPr bwMode="auto"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60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FE73F242-55BD-4E8D-BC58-94EE0ADC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62" y="643467"/>
            <a:ext cx="4521274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6" name="Straight Connector 7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FFDF68B3-E0AA-4384-ADF5-BDB40788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48" y="643467"/>
            <a:ext cx="4521275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DCA4BD06-2E82-4AA1-8EBA-D3A4D1C9E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11" y="3671316"/>
            <a:ext cx="4525976" cy="25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B8839CBB-60AF-4658-B2C3-11314DE6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36" y="3671316"/>
            <a:ext cx="4539500" cy="25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5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ue4 low poly weapons">
            <a:extLst>
              <a:ext uri="{FF2B5EF4-FFF2-40B4-BE49-F238E27FC236}">
                <a16:creationId xmlns:a16="http://schemas.microsoft.com/office/drawing/2014/main" id="{F7AFA9A0-ED35-4263-9F87-81150ECAE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91"/>
          <a:stretch/>
        </p:blipFill>
        <p:spPr bwMode="auto">
          <a:xfrm>
            <a:off x="4166504" y="10"/>
            <a:ext cx="8025495" cy="30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1187C681-3070-48B0-865E-173088BDC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r="2" b="15325"/>
          <a:stretch/>
        </p:blipFill>
        <p:spPr bwMode="auto">
          <a:xfrm>
            <a:off x="20" y="3790950"/>
            <a:ext cx="8305780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472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30" name="Picture 10" descr="Image result for low poly portal gun">
            <a:extLst>
              <a:ext uri="{FF2B5EF4-FFF2-40B4-BE49-F238E27FC236}">
                <a16:creationId xmlns:a16="http://schemas.microsoft.com/office/drawing/2014/main" id="{6C202FBF-32AF-4AAF-93FB-C8D5C3D51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7" r="28396" b="1"/>
          <a:stretch/>
        </p:blipFill>
        <p:spPr bwMode="auto"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8" name="Picture 8" descr="Image result for low poly portal gun">
            <a:extLst>
              <a:ext uri="{FF2B5EF4-FFF2-40B4-BE49-F238E27FC236}">
                <a16:creationId xmlns:a16="http://schemas.microsoft.com/office/drawing/2014/main" id="{3CB4E32D-6A4C-4D4B-86B4-EA0141F31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r="29666"/>
          <a:stretch/>
        </p:blipFill>
        <p:spPr bwMode="auto"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6" name="Picture 6" descr="Image result for low poly weapons">
            <a:extLst>
              <a:ext uri="{FF2B5EF4-FFF2-40B4-BE49-F238E27FC236}">
                <a16:creationId xmlns:a16="http://schemas.microsoft.com/office/drawing/2014/main" id="{FB53CE72-E468-40E4-85D9-76E52B741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r="2" b="2"/>
          <a:stretch/>
        </p:blipFill>
        <p:spPr bwMode="auto"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1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AA3D51D5-D21F-4BFD-AB35-7146F1A34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-1" b="-1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7B128F4D-C87B-478E-8246-9C35522D0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76"/>
          <a:stretch/>
        </p:blipFill>
        <p:spPr bwMode="auto"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low poly water">
            <a:extLst>
              <a:ext uri="{FF2B5EF4-FFF2-40B4-BE49-F238E27FC236}">
                <a16:creationId xmlns:a16="http://schemas.microsoft.com/office/drawing/2014/main" id="{2ADF56F5-2964-461E-BA16-893B1D8F6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 r="2250" b="-3"/>
          <a:stretch/>
        </p:blipFill>
        <p:spPr bwMode="auto">
          <a:xfrm>
            <a:off x="7458302" y="-22547"/>
            <a:ext cx="3809132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C1627BA5-694C-4A00-ADF7-57A6D1613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/>
          <a:stretch/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 descr="Related image">
            <a:extLst>
              <a:ext uri="{FF2B5EF4-FFF2-40B4-BE49-F238E27FC236}">
                <a16:creationId xmlns:a16="http://schemas.microsoft.com/office/drawing/2014/main" id="{0D1FA941-ED54-4F1A-8E35-5FC9F99AA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94" y="643467"/>
            <a:ext cx="2475653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 descr="Related image">
            <a:extLst>
              <a:ext uri="{FF2B5EF4-FFF2-40B4-BE49-F238E27FC236}">
                <a16:creationId xmlns:a16="http://schemas.microsoft.com/office/drawing/2014/main" id="{0CC21CF0-A015-4629-991D-E6121113E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16" y="650497"/>
            <a:ext cx="2468623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Related image">
            <a:extLst>
              <a:ext uri="{FF2B5EF4-FFF2-40B4-BE49-F238E27FC236}">
                <a16:creationId xmlns:a16="http://schemas.microsoft.com/office/drawing/2014/main" id="{39F594F7-FEAF-4B98-9959-317D0E9A8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58" y="650497"/>
            <a:ext cx="2468623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Related image">
            <a:extLst>
              <a:ext uri="{FF2B5EF4-FFF2-40B4-BE49-F238E27FC236}">
                <a16:creationId xmlns:a16="http://schemas.microsoft.com/office/drawing/2014/main" id="{1F434239-53CA-43F0-BFBC-559FCB576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5" y="3748194"/>
            <a:ext cx="2471631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9" name="Rectangle 92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low poly objects">
            <a:extLst>
              <a:ext uri="{FF2B5EF4-FFF2-40B4-BE49-F238E27FC236}">
                <a16:creationId xmlns:a16="http://schemas.microsoft.com/office/drawing/2014/main" id="{75F71095-380D-4B3D-8758-E97F37BA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59" y="3818714"/>
            <a:ext cx="3180280" cy="24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low poly objects">
            <a:extLst>
              <a:ext uri="{FF2B5EF4-FFF2-40B4-BE49-F238E27FC236}">
                <a16:creationId xmlns:a16="http://schemas.microsoft.com/office/drawing/2014/main" id="{1284738B-58E5-4CE6-85F7-DDB63C39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669" y="3755224"/>
            <a:ext cx="2464601" cy="246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83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Rectangle 7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CE9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EB1E60F6-9BE4-4A41-9BA0-7ABC14CC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1" y="643467"/>
            <a:ext cx="3474600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CE9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Image result for low poly survival characters">
            <a:extLst>
              <a:ext uri="{FF2B5EF4-FFF2-40B4-BE49-F238E27FC236}">
                <a16:creationId xmlns:a16="http://schemas.microsoft.com/office/drawing/2014/main" id="{FABA13EE-24AB-4996-BB98-E845DB73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9" y="3866075"/>
            <a:ext cx="3854945" cy="223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8B0781C6-F110-4AA6-85F4-396E6B65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764" y="928085"/>
            <a:ext cx="6410084" cy="501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1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Davis</dc:creator>
  <cp:lastModifiedBy>Michael Davis</cp:lastModifiedBy>
  <cp:revision>1</cp:revision>
  <dcterms:created xsi:type="dcterms:W3CDTF">2019-02-11T10:49:17Z</dcterms:created>
  <dcterms:modified xsi:type="dcterms:W3CDTF">2019-02-11T10:49:32Z</dcterms:modified>
</cp:coreProperties>
</file>